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rid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>
        <p:scale>
          <a:sx n="77" d="100"/>
          <a:sy n="77" d="100"/>
        </p:scale>
        <p:origin x="-2604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B1F3B-E445-4832-BAC6-CC5397E9CADB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EBB0B-FEE6-4213-B6B5-D3F874B6718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07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BB0B-FEE6-4213-B6B5-D3F874B6718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557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Anotações do apresentador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BB0B-FEE6-4213-B6B5-D3F874B6718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34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69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32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08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78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12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16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182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00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7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60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19/06/2019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25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7E6C6D-BA46-4B1B-9DD8-65DE7FA9D603}" type="datetimeFigureOut">
              <a:rPr lang="pt-BR" smtClean="0"/>
              <a:pPr/>
              <a:t>19/06/2019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E117AD-2E94-49F6-91E9-B485BD97D8A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3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Título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Subtítulo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Dicas de uso do PowerPoint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Cores:</a:t>
            </a:r>
          </a:p>
          <a:p>
            <a:pPr lvl="1"/>
            <a:r>
              <a:rPr lang="pt-BR" dirty="0" smtClean="0"/>
              <a:t>Não utilize cores claras no texto com o fundo do slide claro ou cores escuras com o fundo escuro.</a:t>
            </a:r>
          </a:p>
          <a:p>
            <a:pPr lvl="1"/>
            <a:r>
              <a:rPr lang="pt-BR" dirty="0" smtClean="0"/>
              <a:t>Procure utilizar as cores da </a:t>
            </a:r>
            <a:r>
              <a:rPr lang="pt-BR" dirty="0" err="1" smtClean="0"/>
              <a:t>FAHOR</a:t>
            </a:r>
            <a:r>
              <a:rPr lang="pt-BR" dirty="0" smtClean="0"/>
              <a:t>, evite planos de fundo ou design com a cor vermelha, roxa, laranjada e outras. Utilize cores diferenciadas apenas para </a:t>
            </a:r>
            <a:r>
              <a:rPr lang="pt-BR" b="1" dirty="0" smtClean="0">
                <a:solidFill>
                  <a:srgbClr val="0070C0"/>
                </a:solidFill>
              </a:rPr>
              <a:t>destacar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Fonte:</a:t>
            </a:r>
          </a:p>
          <a:p>
            <a:pPr lvl="1"/>
            <a:r>
              <a:rPr lang="pt-BR" dirty="0" smtClean="0"/>
              <a:t>Não utilize o tamanho da fonte menor que 20</a:t>
            </a:r>
          </a:p>
          <a:p>
            <a:pPr lvl="1"/>
            <a:r>
              <a:rPr lang="pt-BR" dirty="0" smtClean="0"/>
              <a:t>Este modelo está configurado para utilizar a fonte Arial, procure manter este padrão.</a:t>
            </a:r>
            <a:endParaRPr lang="pt-BR" u="sng" dirty="0" smtClean="0"/>
          </a:p>
        </p:txBody>
      </p:sp>
    </p:spTree>
    <p:extLst>
      <p:ext uri="{BB962C8B-B14F-4D97-AF65-F5344CB8AC3E}">
        <p14:creationId xmlns:p14="http://schemas.microsoft.com/office/powerpoint/2010/main" val="30197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Vários itens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Dê um </a:t>
            </a:r>
            <a:r>
              <a:rPr lang="pt-BR" b="1" dirty="0" smtClean="0"/>
              <a:t>“</a:t>
            </a:r>
            <a:r>
              <a:rPr lang="pt-BR" b="1" dirty="0" err="1" smtClean="0"/>
              <a:t>Tab</a:t>
            </a:r>
            <a:r>
              <a:rPr lang="pt-BR" b="1" dirty="0" smtClean="0"/>
              <a:t>” </a:t>
            </a:r>
            <a:r>
              <a:rPr lang="pt-BR" dirty="0" smtClean="0"/>
              <a:t>para criar um sub item como este abaixo. Ele irá escolher o símbolo, posição e tamanho automaticamente de acordo com os níveis:</a:t>
            </a:r>
          </a:p>
          <a:p>
            <a:pPr lvl="1"/>
            <a:r>
              <a:rPr lang="pt-BR" dirty="0" smtClean="0"/>
              <a:t>Dê mais um </a:t>
            </a:r>
            <a:r>
              <a:rPr lang="pt-BR" b="1" dirty="0" smtClean="0"/>
              <a:t>“</a:t>
            </a:r>
            <a:r>
              <a:rPr lang="pt-BR" b="1" dirty="0" err="1" smtClean="0"/>
              <a:t>tab</a:t>
            </a:r>
            <a:r>
              <a:rPr lang="pt-BR" b="1" dirty="0" smtClean="0"/>
              <a:t>” </a:t>
            </a:r>
            <a:r>
              <a:rPr lang="pt-BR" dirty="0" smtClean="0"/>
              <a:t>para criar um sub item deste item e assim por diante:</a:t>
            </a:r>
          </a:p>
          <a:p>
            <a:pPr lvl="2"/>
            <a:r>
              <a:rPr lang="pt-BR" dirty="0" smtClean="0"/>
              <a:t>Sub item </a:t>
            </a:r>
          </a:p>
          <a:p>
            <a:pPr lvl="3"/>
            <a:r>
              <a:rPr lang="pt-BR" dirty="0" smtClean="0"/>
              <a:t>Sub item</a:t>
            </a:r>
          </a:p>
          <a:p>
            <a:pPr lvl="4"/>
            <a:r>
              <a:rPr lang="pt-BR" dirty="0" smtClean="0"/>
              <a:t>Sub item</a:t>
            </a:r>
          </a:p>
          <a:p>
            <a:pPr lvl="4"/>
            <a:r>
              <a:rPr lang="pt-BR" dirty="0" smtClean="0"/>
              <a:t>Sub item</a:t>
            </a:r>
          </a:p>
          <a:p>
            <a:pPr lvl="3"/>
            <a:r>
              <a:rPr lang="pt-BR" dirty="0" smtClean="0"/>
              <a:t>Para voltar um nível, dê um </a:t>
            </a:r>
            <a:r>
              <a:rPr lang="pt-BR" b="1" dirty="0" smtClean="0"/>
              <a:t>“Shift + </a:t>
            </a:r>
            <a:r>
              <a:rPr lang="pt-BR" b="1" dirty="0" err="1" smtClean="0"/>
              <a:t>Tab</a:t>
            </a:r>
            <a:r>
              <a:rPr lang="pt-BR" b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612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diferentes de slides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É possível criar um novo slide com </a:t>
            </a:r>
            <a:r>
              <a:rPr lang="pt-BR" dirty="0" smtClean="0"/>
              <a:t>design diferente, </a:t>
            </a:r>
            <a:r>
              <a:rPr lang="pt-BR" dirty="0"/>
              <a:t>clicando na flecha do botão </a:t>
            </a:r>
            <a:r>
              <a:rPr lang="pt-BR" b="1" dirty="0"/>
              <a:t>“Novo Slide</a:t>
            </a:r>
            <a:r>
              <a:rPr lang="pt-BR" b="1" dirty="0" smtClean="0"/>
              <a:t>”</a:t>
            </a:r>
            <a:r>
              <a:rPr lang="pt-BR" dirty="0" smtClean="0"/>
              <a:t>.</a:t>
            </a:r>
          </a:p>
          <a:p>
            <a:r>
              <a:rPr lang="pt-BR" dirty="0" smtClean="0"/>
              <a:t>Neste slide, estamos utilizando o tipo </a:t>
            </a:r>
            <a:r>
              <a:rPr lang="pt-BR" b="1" dirty="0" smtClean="0"/>
              <a:t>“Duas Partes de Conteúdo”</a:t>
            </a:r>
            <a:endParaRPr lang="pt-BR" b="1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644346"/>
            <a:ext cx="4038600" cy="443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23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Anotações durante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/>
              <a:t>Durante a apresentação é possível fazer destaques como se estivesse utilizando uma caneta ou marca texto.</a:t>
            </a:r>
          </a:p>
          <a:p>
            <a:r>
              <a:rPr lang="pt-BR" sz="2600" dirty="0" smtClean="0"/>
              <a:t>Para isso, clique com o botão direito na apresentação e escolha o ponteiro:</a:t>
            </a:r>
            <a:endParaRPr lang="pt-BR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699339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5796" y="3580035"/>
            <a:ext cx="4184244" cy="24342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Deixar a tela preta ou branca durante 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Você pode deixar a tela toda preta ou branca durante a apresentação (para chamar atenção para outro lugar, por exemplo).</a:t>
            </a:r>
          </a:p>
          <a:p>
            <a:endParaRPr lang="pt-BR" dirty="0" smtClean="0"/>
          </a:p>
          <a:p>
            <a:r>
              <a:rPr lang="pt-BR" dirty="0" smtClean="0"/>
              <a:t>Para isso, clique na letra </a:t>
            </a:r>
            <a:r>
              <a:rPr lang="pt-BR" b="1" dirty="0" smtClean="0"/>
              <a:t>“E”</a:t>
            </a:r>
            <a:r>
              <a:rPr lang="pt-BR" dirty="0" smtClean="0"/>
              <a:t> (para deixá-la preta) ou na letra </a:t>
            </a:r>
            <a:r>
              <a:rPr lang="pt-BR" b="1" dirty="0" smtClean="0"/>
              <a:t>“C”</a:t>
            </a:r>
            <a:r>
              <a:rPr lang="pt-BR" dirty="0" smtClean="0"/>
              <a:t> (para deixá-la branca).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Para voltar ao normal, aperte qualquer tecla.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Iniciando sua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iniciar a criação da sua apresentação apague esse e os demais slides até a capa.</a:t>
            </a:r>
          </a:p>
          <a:p>
            <a:r>
              <a:rPr lang="pt-BR" dirty="0" smtClean="0"/>
              <a:t>Clique no botão Novo Slide para inserir.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4800" b="1" dirty="0" smtClean="0"/>
              <a:t>Bom trabalho!!!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21280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B9B7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ersonalizada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330</Words>
  <Application>Microsoft Office PowerPoint</Application>
  <PresentationFormat>Apresentação na tela (4:3)</PresentationFormat>
  <Paragraphs>37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Título</vt:lpstr>
      <vt:lpstr>Dicas de uso do PowerPoint</vt:lpstr>
      <vt:lpstr>Vários itens</vt:lpstr>
      <vt:lpstr>Tipos diferentes de slides</vt:lpstr>
      <vt:lpstr>Anotações durante apresentação</vt:lpstr>
      <vt:lpstr>Deixar a tela preta ou branca durante a apresentação</vt:lpstr>
      <vt:lpstr>Iniciando sua apresentação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FAHOR - Faculdade Horizontina</dc:creator>
  <cp:keywords>FAHOR</cp:keywords>
  <cp:lastModifiedBy>Gabriel Bones</cp:lastModifiedBy>
  <cp:revision>23</cp:revision>
  <dcterms:created xsi:type="dcterms:W3CDTF">2015-08-28T17:29:15Z</dcterms:created>
  <dcterms:modified xsi:type="dcterms:W3CDTF">2019-06-19T11:19:45Z</dcterms:modified>
</cp:coreProperties>
</file>